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9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32000" indent="-3240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864000" lvl="1" indent="-3240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296000" lvl="2" indent="-2880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728000" lvl="3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160000" lvl="4" indent="-2160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0CBEC82-A337-4BD1-AF80-257111D7559B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07.09.2022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E496BFC6-548E-4405-8CE1-8A7CF318492C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40"/>
          <p:cNvPicPr/>
          <p:nvPr/>
        </p:nvPicPr>
        <p:blipFill>
          <a:blip r:embed="rId2"/>
          <a:stretch/>
        </p:blipFill>
        <p:spPr>
          <a:xfrm>
            <a:off x="571680" y="360"/>
            <a:ext cx="8572320" cy="6057720"/>
          </a:xfrm>
          <a:prstGeom prst="rect">
            <a:avLst/>
          </a:prstGeom>
          <a:ln w="0">
            <a:noFill/>
          </a:ln>
        </p:spPr>
      </p:pic>
      <p:sp>
        <p:nvSpPr>
          <p:cNvPr id="42" name="TextBox 41"/>
          <p:cNvSpPr txBox="1"/>
          <p:nvPr/>
        </p:nvSpPr>
        <p:spPr>
          <a:xfrm>
            <a:off x="180000" y="2521080"/>
            <a:ext cx="8820000" cy="3909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>
            <a:noAutofit/>
          </a:bodyPr>
          <a:lstStyle/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 Профилактика </a:t>
            </a:r>
            <a:endParaRPr lang="ru-RU" sz="7400" b="0" strike="noStrike" spc="-1">
              <a:latin typeface="Arial"/>
            </a:endParaRPr>
          </a:p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вирусных</a:t>
            </a:r>
            <a:endParaRPr lang="ru-RU" sz="7400" b="0" strike="noStrike" spc="-1">
              <a:latin typeface="Arial"/>
            </a:endParaRPr>
          </a:p>
          <a:p>
            <a:pPr algn="ctr"/>
            <a:r>
              <a:rPr lang="ru-RU" sz="7400" b="1" strike="noStrike" spc="-1">
                <a:solidFill>
                  <a:srgbClr val="065EAB"/>
                </a:solidFill>
                <a:latin typeface="DejaVu Sans Light"/>
              </a:rPr>
              <a:t>инфекций</a:t>
            </a:r>
            <a:endParaRPr lang="ru-RU" sz="7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2"/>
          <a:stretch/>
        </p:blipFill>
        <p:spPr>
          <a:xfrm>
            <a:off x="0" y="36000"/>
            <a:ext cx="9144000" cy="6822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44"/>
          <p:cNvPicPr/>
          <p:nvPr/>
        </p:nvPicPr>
        <p:blipFill>
          <a:blip r:embed="rId2"/>
          <a:stretch/>
        </p:blipFill>
        <p:spPr>
          <a:xfrm>
            <a:off x="360" y="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7" name="Рисунок 46"/>
          <p:cNvPicPr/>
          <p:nvPr/>
        </p:nvPicPr>
        <p:blipFill>
          <a:blip r:embed="rId2"/>
          <a:stretch/>
        </p:blipFill>
        <p:spPr>
          <a:xfrm>
            <a:off x="-108520" y="-27096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одержимое 2"/>
          <p:cNvSpPr txBox="1"/>
          <p:nvPr/>
        </p:nvSpPr>
        <p:spPr>
          <a:xfrm>
            <a:off x="5436000" y="3573000"/>
            <a:ext cx="345600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Monotype Corsiva"/>
              </a:rPr>
              <a:t>    </a:t>
            </a: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9" name="Рисунок 48"/>
          <p:cNvPicPr/>
          <p:nvPr/>
        </p:nvPicPr>
        <p:blipFill>
          <a:blip r:embed="rId2"/>
          <a:stretch/>
        </p:blipFill>
        <p:spPr>
          <a:xfrm>
            <a:off x="360" y="13680"/>
            <a:ext cx="9143640" cy="6826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/>
          <p:cNvPicPr/>
          <p:nvPr/>
        </p:nvPicPr>
        <p:blipFill>
          <a:blip r:embed="rId2"/>
          <a:stretch/>
        </p:blipFill>
        <p:spPr>
          <a:xfrm>
            <a:off x="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2"/>
          <a:stretch/>
        </p:blipFill>
        <p:spPr>
          <a:xfrm>
            <a:off x="0" y="1800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Содержимое 2"/>
          <p:cNvSpPr txBox="1"/>
          <p:nvPr/>
        </p:nvSpPr>
        <p:spPr>
          <a:xfrm>
            <a:off x="5580360" y="3573000"/>
            <a:ext cx="3563640" cy="1079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ru-RU" sz="1500" b="0" strike="noStrike" spc="-1">
                <a:solidFill>
                  <a:srgbClr val="000000"/>
                </a:solidFill>
                <a:latin typeface="Monotype Corsiva"/>
              </a:rPr>
              <a:t>    </a:t>
            </a: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endParaRPr lang="ru-RU" sz="15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4" name="Рисунок 53"/>
          <p:cNvPicPr/>
          <p:nvPr/>
        </p:nvPicPr>
        <p:blipFill>
          <a:blip r:embed="rId2"/>
          <a:stretch/>
        </p:blipFill>
        <p:spPr>
          <a:xfrm>
            <a:off x="17640" y="8640"/>
            <a:ext cx="9143640" cy="6858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Заголовок 1"/>
          <p:cNvSpPr txBox="1"/>
          <p:nvPr/>
        </p:nvSpPr>
        <p:spPr>
          <a:xfrm>
            <a:off x="3276000" y="1196640"/>
            <a:ext cx="4104000" cy="25920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t/>
            </a:r>
            <a:br/>
            <a:r>
              <a:t/>
            </a:r>
            <a:br/>
            <a:r>
              <a:t/>
            </a:r>
            <a:br/>
            <a:r>
              <a:rPr lang="ru-RU" sz="1300" b="0" strike="noStrike" spc="-1">
                <a:solidFill>
                  <a:srgbClr val="000000"/>
                </a:solidFill>
                <a:latin typeface="Monotype Corsiva"/>
              </a:rPr>
              <a:t> </a:t>
            </a:r>
            <a:r>
              <a:t/>
            </a:r>
            <a:br/>
            <a:endParaRPr lang="ru-RU" sz="13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Содержимое 2"/>
          <p:cNvSpPr txBox="1"/>
          <p:nvPr/>
        </p:nvSpPr>
        <p:spPr>
          <a:xfrm>
            <a:off x="4284000" y="3501000"/>
            <a:ext cx="3456000" cy="11516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7" name="Рисунок 56"/>
          <p:cNvPicPr/>
          <p:nvPr/>
        </p:nvPicPr>
        <p:blipFill>
          <a:blip r:embed="rId2"/>
          <a:stretch/>
        </p:blipFill>
        <p:spPr>
          <a:xfrm>
            <a:off x="360" y="0"/>
            <a:ext cx="9143640" cy="6840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2000">
        <p14:honeycomb/>
      </p:transition>
    </mc:Choice>
    <mc:Fallback xmlns="" xmlns:p15="http://schemas.microsoft.com/office/powerpoint/2012/main">
      <p:transition spd="slow" advTm="2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13588</TotalTime>
  <Words>6</Words>
  <Application>Microsoft Office PowerPoint</Application>
  <PresentationFormat>Экран (4:3)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Org_202</dc:creator>
  <cp:lastModifiedBy>Пользователь</cp:lastModifiedBy>
  <cp:revision>1353</cp:revision>
  <dcterms:created xsi:type="dcterms:W3CDTF">2019-12-09T09:13:02Z</dcterms:created>
  <dcterms:modified xsi:type="dcterms:W3CDTF">2022-09-07T06:08:45Z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r8>58</vt:r8>
  </property>
</Properties>
</file>